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61" r:id="rId4"/>
    <p:sldId id="263" r:id="rId5"/>
    <p:sldId id="262" r:id="rId6"/>
    <p:sldId id="265" r:id="rId7"/>
    <p:sldId id="266" r:id="rId8"/>
    <p:sldId id="260" r:id="rId9"/>
    <p:sldId id="267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902AE0-25A0-4D2E-E4C1-C627F5F85D4E}" v="59" dt="2021-06-03T08:52:12.294"/>
    <p1510:client id="{1EDC33A9-F3B8-4574-A37F-38BDD569D8BD}" v="836" dt="2021-03-14T20:12:33.499"/>
    <p1510:client id="{3C18BE9F-D091-B000-B146-0D77011C2063}" v="225" dt="2021-04-14T08:02:19.564"/>
    <p1510:client id="{4FA2C59C-A1C9-CF03-4B74-D0F68652F141}" v="3" dt="2021-03-14T20:18:16.012"/>
    <p1510:client id="{53933AB8-9AF7-90AB-E122-032B69F0771B}" v="13" dt="2021-03-15T11:01:26.433"/>
    <p1510:client id="{61B8501A-B47B-FAF1-D818-47326009D296}" v="1394" dt="2021-06-03T12:55:09.755"/>
    <p1510:client id="{A75853E0-6E81-A1E5-9199-6091B561D614}" v="30" dt="2021-06-03T08:54:51.327"/>
    <p1510:client id="{DAE4D7B4-2AAF-9481-F099-DED41DE48882}" v="142" dt="2021-04-14T09:15:41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67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5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6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1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9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89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8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17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7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30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6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1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14" r:id="rId4"/>
    <p:sldLayoutId id="2147483715" r:id="rId5"/>
    <p:sldLayoutId id="2147483720" r:id="rId6"/>
    <p:sldLayoutId id="2147483716" r:id="rId7"/>
    <p:sldLayoutId id="2147483717" r:id="rId8"/>
    <p:sldLayoutId id="2147483718" r:id="rId9"/>
    <p:sldLayoutId id="2147483719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8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4899" y="2355112"/>
            <a:ext cx="6933112" cy="3237615"/>
          </a:xfrm>
        </p:spPr>
        <p:txBody>
          <a:bodyPr>
            <a:normAutofit fontScale="90000"/>
          </a:bodyPr>
          <a:lstStyle/>
          <a:p>
            <a:pPr algn="l"/>
            <a:r>
              <a:rPr lang="sk-SK" err="1">
                <a:cs typeface="Calibri Light"/>
              </a:rPr>
              <a:t>BUghouse</a:t>
            </a:r>
            <a:r>
              <a:rPr lang="sk-SK">
                <a:cs typeface="Calibri Light"/>
              </a:rPr>
              <a:t> s asistenciou programu pre klasický šach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04899" y="1265273"/>
            <a:ext cx="5916873" cy="10665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sk-SK"/>
              <a:t>Patrik </a:t>
            </a:r>
            <a:r>
              <a:rPr lang="sk-SK" err="1"/>
              <a:t>černý</a:t>
            </a:r>
          </a:p>
          <a:p>
            <a:pPr algn="l"/>
            <a:r>
              <a:rPr lang="sk-SK" b="0">
                <a:solidFill>
                  <a:schemeClr val="tx1"/>
                </a:solidFill>
                <a:latin typeface="Franklin Gothic Medium"/>
              </a:rPr>
              <a:t>školiteľ: doc. Dr. Tomáš </a:t>
            </a:r>
            <a:r>
              <a:rPr lang="sk-SK" b="0" err="1">
                <a:solidFill>
                  <a:schemeClr val="tx1"/>
                </a:solidFill>
                <a:latin typeface="Franklin Gothic Medium"/>
              </a:rPr>
              <a:t>Plachetka</a:t>
            </a:r>
            <a:endParaRPr lang="sk-SK" err="1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696F17B2-758C-40ED-A036-168DC4588B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95" r="52611"/>
          <a:stretch/>
        </p:blipFill>
        <p:spPr>
          <a:xfrm>
            <a:off x="8658226" y="-4762"/>
            <a:ext cx="3541857" cy="6886079"/>
          </a:xfrm>
          <a:custGeom>
            <a:avLst/>
            <a:gdLst/>
            <a:ahLst/>
            <a:cxnLst/>
            <a:rect l="l" t="t" r="r" b="b"/>
            <a:pathLst>
              <a:path w="3541857" h="6886079">
                <a:moveTo>
                  <a:pt x="1248072" y="0"/>
                </a:moveTo>
                <a:lnTo>
                  <a:pt x="3541857" y="0"/>
                </a:lnTo>
                <a:lnTo>
                  <a:pt x="3541857" y="6886079"/>
                </a:lnTo>
                <a:lnTo>
                  <a:pt x="0" y="6864521"/>
                </a:lnTo>
                <a:close/>
              </a:path>
            </a:pathLst>
          </a:custGeom>
        </p:spPr>
      </p:pic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878186" y="1"/>
            <a:ext cx="345294" cy="688131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2">
            <a:extLst>
              <a:ext uri="{FF2B5EF4-FFF2-40B4-BE49-F238E27FC236}">
                <a16:creationId xmlns:a16="http://schemas.microsoft.com/office/drawing/2014/main" id="{EEE10AC2-20ED-4628-9A8E-14F8437B5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794205" y="-4764"/>
            <a:ext cx="5397796" cy="104143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557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5F73FB-7044-4416-B7EA-4DA370338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>
                <a:latin typeface="Avenir Next LT Pro"/>
                <a:cs typeface="Urdu Typesetting"/>
              </a:rPr>
              <a:t>Pravidlá </a:t>
            </a:r>
            <a:r>
              <a:rPr lang="sk-SK" err="1">
                <a:latin typeface="Avenir Next LT Pro"/>
                <a:cs typeface="Urdu Typesetting"/>
              </a:rPr>
              <a:t>bughouse</a:t>
            </a:r>
            <a:r>
              <a:rPr lang="sk-SK">
                <a:latin typeface="Avenir Next LT Pro"/>
                <a:cs typeface="Urdu Typesetting"/>
              </a:rPr>
              <a:t> Šachu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EECD585-2D09-4406-894F-AD99C2EA0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sk-SK"/>
          </a:p>
          <a:p>
            <a:pPr marL="342900" indent="-342900"/>
            <a:r>
              <a:rPr lang="sk-SK" dirty="0"/>
              <a:t>Šachový variant, viac hráčov a šachovníc</a:t>
            </a:r>
          </a:p>
          <a:p>
            <a:pPr marL="342900" indent="-342900"/>
            <a:endParaRPr lang="sk-SK"/>
          </a:p>
          <a:p>
            <a:pPr marL="342900" indent="-342900"/>
            <a:r>
              <a:rPr lang="sk-SK" dirty="0"/>
              <a:t>Dva tímy</a:t>
            </a:r>
          </a:p>
          <a:p>
            <a:pPr marL="342900" indent="-342900"/>
            <a:endParaRPr lang="sk-SK"/>
          </a:p>
          <a:p>
            <a:pPr marL="342900" indent="-342900"/>
            <a:r>
              <a:rPr lang="sk-SK" dirty="0"/>
              <a:t>Drop ťahy</a:t>
            </a:r>
          </a:p>
          <a:p>
            <a:pPr marL="342900" indent="-342900"/>
            <a:endParaRPr lang="sk-SK" dirty="0"/>
          </a:p>
          <a:p>
            <a:pPr marL="0" indent="0">
              <a:buNone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984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B78D151-52A1-46B3-8374-570DA802E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12B206-25E9-4F8B-AED7-8353BA62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49100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142A6D3-8DB2-4EE4-B19A-4C40D070F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0990" y="4849100"/>
            <a:ext cx="2366826" cy="20089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73BD45-87D9-44BD-8E6F-A575FFD9C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2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849099"/>
            <a:ext cx="3027816" cy="100445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>
            <a:extLst>
              <a:ext uri="{FF2B5EF4-FFF2-40B4-BE49-F238E27FC236}">
                <a16:creationId xmlns:a16="http://schemas.microsoft.com/office/drawing/2014/main" id="{2050D075-B4FF-49C5-852C-087526193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95894"/>
            <a:ext cx="9144000" cy="1043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4000" i="1" kern="1200" cap="all" baseline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Obrázok 5">
            <a:extLst>
              <a:ext uri="{FF2B5EF4-FFF2-40B4-BE49-F238E27FC236}">
                <a16:creationId xmlns:a16="http://schemas.microsoft.com/office/drawing/2014/main" id="{B33E8A98-800B-4A9C-809A-DA6AA3C75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24419"/>
            <a:ext cx="5388261" cy="3421545"/>
          </a:xfrm>
          <a:prstGeom prst="rect">
            <a:avLst/>
          </a:prstGeom>
        </p:spPr>
      </p:pic>
      <p:pic>
        <p:nvPicPr>
          <p:cNvPr id="4" name="Obrázok 4">
            <a:extLst>
              <a:ext uri="{FF2B5EF4-FFF2-40B4-BE49-F238E27FC236}">
                <a16:creationId xmlns:a16="http://schemas.microsoft.com/office/drawing/2014/main" id="{035A52E7-4321-4CE4-B489-CCEA0C97A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992" y="743955"/>
            <a:ext cx="5388261" cy="34033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78E38C-83CD-4BC6-893D-662EF9BFA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02477" y="4849098"/>
            <a:ext cx="339224" cy="20089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965CFDB-63A4-4033-A10B-8444138F6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82420" y="4849097"/>
            <a:ext cx="3309580" cy="138214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86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0B4B516-E750-4EAF-A0B7-9C4CE9A62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>
            <a:normAutofit/>
          </a:bodyPr>
          <a:lstStyle/>
          <a:p>
            <a:r>
              <a:rPr lang="sk-SK" sz="3700" dirty="0"/>
              <a:t>Motivácia a stav problematiky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C34F35-48EB-42AD-B7BD-A42883B7F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2205038"/>
            <a:ext cx="4910139" cy="41195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Programy</a:t>
            </a:r>
            <a:r>
              <a:rPr lang="en-US" dirty="0"/>
              <a:t> </a:t>
            </a:r>
            <a:r>
              <a:rPr lang="en-US" dirty="0" err="1"/>
              <a:t>hrajúce</a:t>
            </a:r>
            <a:r>
              <a:rPr lang="en-US" dirty="0"/>
              <a:t> </a:t>
            </a:r>
            <a:r>
              <a:rPr lang="en-US" dirty="0" err="1"/>
              <a:t>klasický</a:t>
            </a:r>
            <a:r>
              <a:rPr lang="en-US" dirty="0"/>
              <a:t> a bughouse </a:t>
            </a:r>
            <a:r>
              <a:rPr lang="en-US" dirty="0" err="1"/>
              <a:t>šach</a:t>
            </a:r>
            <a:endParaRPr lang="sk-SK" dirty="0" err="1"/>
          </a:p>
          <a:p>
            <a:endParaRPr lang="en-US"/>
          </a:p>
          <a:p>
            <a:r>
              <a:rPr lang="en-US" dirty="0" err="1"/>
              <a:t>Tvorba</a:t>
            </a:r>
            <a:r>
              <a:rPr lang="en-US" dirty="0"/>
              <a:t> </a:t>
            </a:r>
            <a:r>
              <a:rPr lang="en-US" dirty="0" err="1"/>
              <a:t>stromu</a:t>
            </a:r>
            <a:r>
              <a:rPr lang="en-US" dirty="0"/>
              <a:t> </a:t>
            </a:r>
            <a:r>
              <a:rPr lang="en-US" dirty="0" err="1"/>
              <a:t>hry</a:t>
            </a:r>
            <a:r>
              <a:rPr lang="en-US" dirty="0"/>
              <a:t>, minimax a </a:t>
            </a:r>
            <a:r>
              <a:rPr lang="en-US" dirty="0" err="1"/>
              <a:t>evaluačná</a:t>
            </a:r>
            <a:r>
              <a:rPr lang="en-US" dirty="0"/>
              <a:t> </a:t>
            </a:r>
            <a:r>
              <a:rPr lang="en-US" dirty="0" err="1"/>
              <a:t>funnkcia</a:t>
            </a:r>
            <a:endParaRPr lang="en-US" dirty="0"/>
          </a:p>
          <a:p>
            <a:endParaRPr lang="en-US" dirty="0"/>
          </a:p>
          <a:p>
            <a:r>
              <a:rPr lang="en-US" dirty="0"/>
              <a:t>Drop </a:t>
            </a:r>
            <a:r>
              <a:rPr lang="en-US" dirty="0" err="1"/>
              <a:t>ťahy</a:t>
            </a:r>
            <a:r>
              <a:rPr lang="en-US" dirty="0"/>
              <a:t> v </a:t>
            </a:r>
            <a:r>
              <a:rPr lang="en-US" dirty="0" err="1"/>
              <a:t>strome</a:t>
            </a:r>
            <a:r>
              <a:rPr lang="en-US" dirty="0"/>
              <a:t> </a:t>
            </a:r>
            <a:r>
              <a:rPr lang="en-US" dirty="0" err="1"/>
              <a:t>hry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ok 4">
            <a:extLst>
              <a:ext uri="{FF2B5EF4-FFF2-40B4-BE49-F238E27FC236}">
                <a16:creationId xmlns:a16="http://schemas.microsoft.com/office/drawing/2014/main" id="{195311A8-FC61-4DEB-8C46-1177C0249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389" y="533401"/>
            <a:ext cx="3865624" cy="579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4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0371F84-FD70-4B8E-A7C2-9BA22C5A4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dirty="0" err="1"/>
              <a:t>Vytvorenie</a:t>
            </a:r>
            <a:r>
              <a:rPr lang="en-US" dirty="0"/>
              <a:t> </a:t>
            </a:r>
            <a:r>
              <a:rPr lang="en-US" dirty="0" err="1"/>
              <a:t>architektúry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05A47600-B22A-4862-9847-3F009DBFF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205038"/>
            <a:ext cx="4405314" cy="41195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r>
              <a:rPr lang="en-US" dirty="0" err="1"/>
              <a:t>Využíva</a:t>
            </a:r>
            <a:r>
              <a:rPr lang="en-US" dirty="0"/>
              <a:t> </a:t>
            </a:r>
            <a:r>
              <a:rPr lang="en-US" dirty="0" err="1"/>
              <a:t>evaluáciu</a:t>
            </a:r>
            <a:r>
              <a:rPr lang="en-US" dirty="0"/>
              <a:t> </a:t>
            </a:r>
            <a:r>
              <a:rPr lang="en-US" dirty="0" err="1"/>
              <a:t>programu</a:t>
            </a:r>
            <a:r>
              <a:rPr lang="en-US" dirty="0"/>
              <a:t> </a:t>
            </a:r>
            <a:r>
              <a:rPr lang="en-US" dirty="0" err="1"/>
              <a:t>hrajúceho</a:t>
            </a:r>
            <a:r>
              <a:rPr lang="en-US" dirty="0"/>
              <a:t> </a:t>
            </a:r>
            <a:r>
              <a:rPr lang="en-US" dirty="0" err="1"/>
              <a:t>klasický</a:t>
            </a:r>
            <a:r>
              <a:rPr lang="en-US" dirty="0"/>
              <a:t> </a:t>
            </a:r>
            <a:r>
              <a:rPr lang="en-US" dirty="0" err="1"/>
              <a:t>šach</a:t>
            </a:r>
            <a:r>
              <a:rPr lang="en-US" dirty="0"/>
              <a:t> - Stockfish</a:t>
            </a:r>
            <a:endParaRPr lang="en-US"/>
          </a:p>
          <a:p>
            <a:endParaRPr lang="en-US" dirty="0"/>
          </a:p>
          <a:p>
            <a:r>
              <a:rPr lang="en-US" dirty="0" err="1"/>
              <a:t>Rozšírenie</a:t>
            </a:r>
            <a:r>
              <a:rPr lang="en-US" dirty="0"/>
              <a:t> o </a:t>
            </a:r>
            <a:r>
              <a:rPr lang="en-US" dirty="0" err="1"/>
              <a:t>evaluáciu</a:t>
            </a:r>
            <a:r>
              <a:rPr lang="en-US" dirty="0"/>
              <a:t> </a:t>
            </a:r>
            <a:r>
              <a:rPr lang="en-US" dirty="0" err="1"/>
              <a:t>figúr</a:t>
            </a:r>
            <a:r>
              <a:rPr lang="en-US" dirty="0"/>
              <a:t> v </a:t>
            </a:r>
            <a:r>
              <a:rPr lang="en-US" dirty="0" err="1"/>
              <a:t>zásobníku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ok 4">
            <a:extLst>
              <a:ext uri="{FF2B5EF4-FFF2-40B4-BE49-F238E27FC236}">
                <a16:creationId xmlns:a16="http://schemas.microsoft.com/office/drawing/2014/main" id="{0A1BFC52-E386-45F7-8672-C43F927CB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703327"/>
            <a:ext cx="5562600" cy="545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7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81775E6C-9FE7-4AE4-ABE7-2568D95DE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6F1D8699-067D-4768-9F87-3E302B379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E5F73FB-7044-4416-B7EA-4DA370338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33401"/>
            <a:ext cx="8695167" cy="1677894"/>
          </a:xfrm>
        </p:spPr>
        <p:txBody>
          <a:bodyPr>
            <a:normAutofit/>
          </a:bodyPr>
          <a:lstStyle/>
          <a:p>
            <a:r>
              <a:rPr lang="sk-SK" sz="4100">
                <a:ea typeface="+mj-lt"/>
                <a:cs typeface="+mj-lt"/>
              </a:rPr>
              <a:t>BAGATUR A UNIVERSAL CHESS INTERFACE</a:t>
            </a:r>
          </a:p>
        </p:txBody>
      </p:sp>
      <p:cxnSp>
        <p:nvCxnSpPr>
          <p:cNvPr id="17" name="Straight Connector 21">
            <a:extLst>
              <a:ext uri="{FF2B5EF4-FFF2-40B4-BE49-F238E27FC236}">
                <a16:creationId xmlns:a16="http://schemas.microsoft.com/office/drawing/2014/main" id="{E8A66062-E0FE-4EE7-9840-EC05B87AC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358640" cy="5334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EECD585-2D09-4406-894F-AD99C2EA0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4" y="2211294"/>
            <a:ext cx="9299688" cy="38697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/>
            <a:r>
              <a:rPr lang="sk-SK" dirty="0"/>
              <a:t>Tvorba stromu hry v </a:t>
            </a:r>
            <a:r>
              <a:rPr lang="sk-SK" dirty="0" err="1"/>
              <a:t>Bagatur</a:t>
            </a:r>
            <a:r>
              <a:rPr lang="sk-SK" dirty="0"/>
              <a:t> programe</a:t>
            </a:r>
          </a:p>
          <a:p>
            <a:pPr marL="342900" indent="-342900"/>
            <a:endParaRPr lang="sk-SK" dirty="0"/>
          </a:p>
          <a:p>
            <a:pPr marL="342900" indent="-342900"/>
            <a:r>
              <a:rPr lang="sk-SK" dirty="0"/>
              <a:t>UCI, ohodnotenie listov vytvoreného stromu hry</a:t>
            </a:r>
          </a:p>
          <a:p>
            <a:pPr marL="342900" indent="-342900"/>
            <a:endParaRPr lang="sk-SK" dirty="0"/>
          </a:p>
          <a:p>
            <a:pPr marL="342900" indent="-342900"/>
            <a:endParaRPr lang="sk-SK" dirty="0"/>
          </a:p>
          <a:p>
            <a:pPr marL="0" indent="0">
              <a:buNone/>
            </a:pPr>
            <a:endParaRPr lang="sk-SK"/>
          </a:p>
        </p:txBody>
      </p:sp>
      <p:cxnSp>
        <p:nvCxnSpPr>
          <p:cNvPr id="19" name="Straight Connector 23">
            <a:extLst>
              <a:ext uri="{FF2B5EF4-FFF2-40B4-BE49-F238E27FC236}">
                <a16:creationId xmlns:a16="http://schemas.microsoft.com/office/drawing/2014/main" id="{7A364443-B44B-44C9-B8C4-AED23CB6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10633"/>
            <a:ext cx="1398104" cy="4450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3087726-EFA7-48B6-8527-80902BB55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282519" y="-10633"/>
            <a:ext cx="1909481" cy="50547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4CA14D-52DC-4F3C-A1CE-235B99A17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02400" y="0"/>
            <a:ext cx="5689600" cy="163342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3B4C179-2540-4304-9C9C-2AAAA53EF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718313"/>
            <a:ext cx="5357757" cy="115032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5950BAB-F521-4A52-A263-D10578977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779565" y="6033977"/>
            <a:ext cx="3412435" cy="83465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ok 7" descr="Obrázok, na ktorom je text&#10;&#10;Automaticky generovaný popis">
            <a:extLst>
              <a:ext uri="{FF2B5EF4-FFF2-40B4-BE49-F238E27FC236}">
                <a16:creationId xmlns:a16="http://schemas.microsoft.com/office/drawing/2014/main" id="{F795B109-DBEE-46A4-A850-F7DF3770C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523" y="4390328"/>
            <a:ext cx="7054240" cy="169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4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E5F73FB-7044-4416-B7EA-4DA370338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>
            <a:normAutofit/>
          </a:bodyPr>
          <a:lstStyle/>
          <a:p>
            <a:r>
              <a:rPr lang="sk-SK" err="1">
                <a:ea typeface="+mj-lt"/>
                <a:cs typeface="+mj-lt"/>
              </a:rPr>
              <a:t>TESTovanie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EECD585-2D09-4406-894F-AD99C2EA0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338" y="2205038"/>
            <a:ext cx="3288411" cy="41195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endParaRPr lang="sk-SK" dirty="0"/>
          </a:p>
          <a:p>
            <a:pPr marL="342900" indent="-342900"/>
            <a:r>
              <a:rPr lang="sk-SK" dirty="0" err="1"/>
              <a:t>DoubleChessBoard</a:t>
            </a:r>
            <a:endParaRPr lang="sk-SK" dirty="0"/>
          </a:p>
          <a:p>
            <a:pPr marL="342900" indent="-342900"/>
            <a:endParaRPr lang="sk-SK" dirty="0"/>
          </a:p>
          <a:p>
            <a:pPr marL="342900" indent="-342900"/>
            <a:r>
              <a:rPr lang="sk-SK" dirty="0"/>
              <a:t>Súperom program </a:t>
            </a:r>
            <a:r>
              <a:rPr lang="sk-SK" dirty="0" err="1"/>
              <a:t>Sjeng</a:t>
            </a:r>
            <a:r>
              <a:rPr lang="sk-SK" dirty="0"/>
              <a:t> </a:t>
            </a:r>
          </a:p>
          <a:p>
            <a:pPr marL="342900" indent="-342900"/>
            <a:endParaRPr lang="sk-SK" dirty="0"/>
          </a:p>
          <a:p>
            <a:pPr marL="342900" indent="-342900"/>
            <a:r>
              <a:rPr lang="sk-SK" dirty="0"/>
              <a:t>Plytký strom hry - hĺbka 2</a:t>
            </a:r>
          </a:p>
          <a:p>
            <a:pPr marL="342900" indent="-342900"/>
            <a:endParaRPr lang="sk-SK" dirty="0"/>
          </a:p>
          <a:p>
            <a:pPr marL="342900" indent="-342900"/>
            <a:endParaRPr lang="sk-SK" dirty="0"/>
          </a:p>
          <a:p>
            <a:pPr marL="342900" indent="-342900"/>
            <a:endParaRPr lang="sk-SK" dirty="0"/>
          </a:p>
          <a:p>
            <a:pPr marL="342900" indent="-342900"/>
            <a:endParaRPr lang="sk-SK" dirty="0"/>
          </a:p>
          <a:p>
            <a:pPr marL="0" indent="0">
              <a:buNone/>
            </a:pPr>
            <a:endParaRPr lang="sk-SK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ok 4">
            <a:extLst>
              <a:ext uri="{FF2B5EF4-FFF2-40B4-BE49-F238E27FC236}">
                <a16:creationId xmlns:a16="http://schemas.microsoft.com/office/drawing/2014/main" id="{F5A67EB8-8E86-46B1-885B-69C41D0D0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388" y="2205246"/>
            <a:ext cx="6470606" cy="314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04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607FC0-0F80-4775-AC0E-C150536DD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Avenir Next LT Pro"/>
              </a:rPr>
              <a:t>Úprava </a:t>
            </a:r>
            <a:r>
              <a:rPr lang="sk-SK" dirty="0" err="1">
                <a:latin typeface="Avenir Next LT Pro"/>
              </a:rPr>
              <a:t>bughouse</a:t>
            </a:r>
            <a:r>
              <a:rPr lang="sk-SK" dirty="0">
                <a:latin typeface="Avenir Next LT Pro"/>
              </a:rPr>
              <a:t> pravidiel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86888B9-4D89-414F-AA1D-29F786DA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sk-SK">
              <a:ea typeface="+mn-lt"/>
              <a:cs typeface="+mn-lt"/>
            </a:endParaRPr>
          </a:p>
          <a:p>
            <a:r>
              <a:rPr lang="sk-SK" dirty="0"/>
              <a:t>Analýza problémov existujúcich </a:t>
            </a:r>
            <a:r>
              <a:rPr lang="sk-SK" dirty="0" err="1"/>
              <a:t>bughouse</a:t>
            </a:r>
            <a:r>
              <a:rPr lang="sk-SK" dirty="0"/>
              <a:t> programov a pravidiel</a:t>
            </a:r>
          </a:p>
          <a:p>
            <a:endParaRPr lang="sk-SK"/>
          </a:p>
          <a:p>
            <a:r>
              <a:rPr lang="sk-SK" dirty="0"/>
              <a:t>Povinnosť ťahu tímu</a:t>
            </a:r>
          </a:p>
          <a:p>
            <a:endParaRPr lang="sk-SK" dirty="0"/>
          </a:p>
          <a:p>
            <a:r>
              <a:rPr lang="sk-SK" dirty="0"/>
              <a:t>Generalizácia </a:t>
            </a:r>
            <a:r>
              <a:rPr lang="sk-SK" dirty="0" err="1"/>
              <a:t>bughouse</a:t>
            </a:r>
            <a:r>
              <a:rPr lang="sk-SK" dirty="0"/>
              <a:t> na </a:t>
            </a:r>
            <a:r>
              <a:rPr lang="sk-SK" b="1" dirty="0"/>
              <a:t>n</a:t>
            </a:r>
            <a:r>
              <a:rPr lang="sk-SK" dirty="0"/>
              <a:t> šachovníc a </a:t>
            </a:r>
            <a:r>
              <a:rPr lang="sk-SK" b="1" dirty="0"/>
              <a:t>2n</a:t>
            </a:r>
          </a:p>
          <a:p>
            <a:endParaRPr lang="sk-SK"/>
          </a:p>
          <a:p>
            <a:endParaRPr lang="sk-SK"/>
          </a:p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5825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5DC64E-FE01-4523-910A-A4F8DD21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Zhrnutie a možné vylepšenia do budúcnosti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4915C06-63EC-4578-8E10-DEB1ABB25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k-SK" dirty="0"/>
              <a:t>Vytvorenie architektúry </a:t>
            </a:r>
            <a:r>
              <a:rPr lang="sk-SK" dirty="0" err="1"/>
              <a:t>bughouse</a:t>
            </a:r>
            <a:r>
              <a:rPr lang="sk-SK" dirty="0"/>
              <a:t> programu s pomocou klasickej </a:t>
            </a:r>
            <a:r>
              <a:rPr lang="sk-SK" dirty="0" err="1"/>
              <a:t>evaluačnej</a:t>
            </a:r>
            <a:r>
              <a:rPr lang="sk-SK" dirty="0"/>
              <a:t> funkcie</a:t>
            </a:r>
          </a:p>
          <a:p>
            <a:r>
              <a:rPr lang="sk-SK" dirty="0">
                <a:ea typeface="+mn-lt"/>
                <a:cs typeface="+mn-lt"/>
              </a:rPr>
              <a:t>Analýza </a:t>
            </a:r>
            <a:r>
              <a:rPr lang="sk-SK" dirty="0" err="1">
                <a:ea typeface="+mn-lt"/>
                <a:cs typeface="+mn-lt"/>
              </a:rPr>
              <a:t>bughouse</a:t>
            </a:r>
            <a:r>
              <a:rPr lang="sk-SK" dirty="0">
                <a:ea typeface="+mn-lt"/>
                <a:cs typeface="+mn-lt"/>
              </a:rPr>
              <a:t> pravidiel a programov, generalizácia </a:t>
            </a:r>
          </a:p>
          <a:p>
            <a:r>
              <a:rPr lang="sk-SK" dirty="0"/>
              <a:t>Testovanie proti programu </a:t>
            </a:r>
            <a:r>
              <a:rPr lang="sk-SK" dirty="0" err="1"/>
              <a:t>Sjeng</a:t>
            </a:r>
          </a:p>
          <a:p>
            <a:endParaRPr lang="sk-SK" dirty="0"/>
          </a:p>
          <a:p>
            <a:r>
              <a:rPr lang="sk-SK" dirty="0"/>
              <a:t>Vylepšenie vytvoreného programu – napr. </a:t>
            </a:r>
            <a:r>
              <a:rPr lang="sk-SK" dirty="0" err="1"/>
              <a:t>minimax</a:t>
            </a:r>
            <a:r>
              <a:rPr lang="sk-SK" dirty="0"/>
              <a:t> optimalizáciami, zefektívnenie komunikácie s programom </a:t>
            </a:r>
            <a:r>
              <a:rPr lang="sk-SK" dirty="0" err="1"/>
              <a:t>Stockfish</a:t>
            </a:r>
            <a:endParaRPr lang="sk-SK" dirty="0"/>
          </a:p>
          <a:p>
            <a:r>
              <a:rPr lang="sk-SK" dirty="0"/>
              <a:t>Implementácia času do vytvoreného programu</a:t>
            </a:r>
          </a:p>
          <a:p>
            <a:r>
              <a:rPr lang="sk-SK" dirty="0"/>
              <a:t>Podpora UCI protokolu</a:t>
            </a:r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51130681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AnalogousFromLightSeedRightStep">
      <a:dk1>
        <a:srgbClr val="000000"/>
      </a:dk1>
      <a:lt1>
        <a:srgbClr val="FFFFFF"/>
      </a:lt1>
      <a:dk2>
        <a:srgbClr val="223C26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E"/>
      </a:accent6>
      <a:hlink>
        <a:srgbClr val="5F84A8"/>
      </a:hlink>
      <a:folHlink>
        <a:srgbClr val="7F7F7F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Širokouhlá</PresentationFormat>
  <Slides>9</Slides>
  <Notes>0</Notes>
  <HiddenSlides>0</HiddenSlide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AngleLinesVTI</vt:lpstr>
      <vt:lpstr>BUghouse s asistenciou programu pre klasický šach</vt:lpstr>
      <vt:lpstr>Pravidlá bughouse Šachu</vt:lpstr>
      <vt:lpstr>Prezentácia programu PowerPoint</vt:lpstr>
      <vt:lpstr>Motivácia a stav problematiky</vt:lpstr>
      <vt:lpstr>Vytvorenie architektúry</vt:lpstr>
      <vt:lpstr>BAGATUR A UNIVERSAL CHESS INTERFACE</vt:lpstr>
      <vt:lpstr>TESTovanie</vt:lpstr>
      <vt:lpstr>Úprava bughouse pravidiel</vt:lpstr>
      <vt:lpstr>Zhrnutie a možné vylepšenia do budúcnosti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/>
  <cp:revision>178</cp:revision>
  <dcterms:created xsi:type="dcterms:W3CDTF">2021-03-14T19:55:26Z</dcterms:created>
  <dcterms:modified xsi:type="dcterms:W3CDTF">2021-06-21T09:34:58Z</dcterms:modified>
</cp:coreProperties>
</file>